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6C1009-586E-1770-ED3F-BF509F617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137D07-1DA0-F651-3F4C-D7DFD6585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E963DC-792A-AB3A-DC8A-453E0FB2C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FA41A9-4DFC-AC34-0DE2-31AF3A31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4D6E54-8C7A-F37E-F8A8-DE96C1D5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01383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4233F-CB5A-0E30-4E9D-A42DE933A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42C6E5-3AA5-DFC5-7CA1-50B255CBD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FACC95-4678-43EE-C3DB-EB438A901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71EA6C-DA29-33B6-B014-C90936FCF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E76668-AFAF-6D45-AF27-5907ED9B9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8379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70C6FC-AD9C-2625-95E2-BB5C9B816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0AF304-7A3E-2646-82D2-97999A7117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DF9D33-7F17-3B2D-2E13-6DBE0215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150E90-BFB9-7620-2A94-BB1393D0A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D12A5E-A1AD-A732-DDC0-72B937CF7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6960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36B198-C880-28D3-D000-564E26950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D86C2A-5115-FD7A-1C6C-0EB3CDC62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58201F-BDA2-4615-6CD1-95E7CFB85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F7E2AC-4759-5665-1D76-FC84E9EC4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7A8318-ED8C-F55C-43FB-75DD9176B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396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837D8-21A5-0938-CAE7-ED3C8BD97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DD09F5-3056-F21B-DF54-50A0A5F57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DFA655-A39B-BD9B-790E-B61077E9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74D5C4-317C-F18C-446C-FD8C7B463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AF1F0A-3332-C20A-2C54-722FB41C6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6834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2EBA0-99EC-CE86-6991-C360A4D03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83419C-7E49-F6D8-712C-0B287C4B78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310277-8F93-73C6-6285-6604A5A0B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572C82-1411-C382-937C-989CD636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BC4F48C-4D2C-45FD-14C7-0A808C277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96C8F9-E6D6-E9C2-1725-63062FC4A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90663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3CD9E-D888-F9C8-CCFB-E5DA4D534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442F93-7550-498D-83D5-9F4DBDC83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880298C-56C8-AA95-6DB3-78DA13E75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3832BE-05AA-B2E2-5755-0CD562C6B2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C59129-2BDB-77B5-A0F7-EAE9ACF3E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2E13424-6E86-EB19-FE49-0DD1431EB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448D198-3A0C-D75B-54DE-BBF1617BA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60EF050-D6AF-04CD-61F9-9C137C26B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665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0C0BF-57B2-A08F-19C9-40C575F45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F0FE2E-2447-06B4-1DBD-2C69DC930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9DB32B-760D-DE0F-D445-21F6A733E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3027C0-E7B2-C6D7-E876-78F15A35A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84843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67203B3-0E5A-8AED-6949-758F5FD21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91F6020-A953-A688-D626-4EAF864F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338E35-E5E7-52F1-1251-702ACB6D5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761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7952E5-7074-18B5-523D-AEB3301C5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FBEB8E-2090-CD8D-7D1C-21EA16FD3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C2B75D-E23F-D37C-04B1-CEE6D3E04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DADF34-2A90-D86F-C14F-F1243EE6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AE9A0B-CD1F-F383-F5C8-C95D587F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FAF18F-26A1-2BF4-D2EF-A7A144EE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41233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FB14D8-B741-BF67-DABE-49B8E70C8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761E3A1-27AA-283D-4AE2-8A52C8E878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9FDF7F-4B98-15AB-3303-CC40D4D224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18FDD4-1734-644D-A1CE-F6A871F85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177D9B-1FE2-06D7-E855-28EC7AA3E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1ACC4D-E30C-9BA7-6932-FA83F6D1B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95497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4C9902B-6772-C1A5-BE25-DA504333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C5DB75-0FC2-668F-1F1C-94412D681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3EF93E-4150-BB9C-3073-649D0367C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329B5-A224-8042-A87A-AD16BDD35FFE}" type="datetimeFigureOut">
              <a:rPr lang="es-CL" smtClean="0"/>
              <a:t>22-07-22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971D74-0A2D-3124-D34D-A7D3A15906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B37FF6-0A6B-F23F-1201-E7E7306DB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8103F-6912-9B46-8434-E22D5BCC46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7804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53003C-A5F1-DC62-82B8-D7C604C97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4303" y="4064000"/>
            <a:ext cx="9144000" cy="2387600"/>
          </a:xfrm>
        </p:spPr>
        <p:txBody>
          <a:bodyPr>
            <a:normAutofit fontScale="90000"/>
          </a:bodyPr>
          <a:lstStyle/>
          <a:p>
            <a:pPr fontAlgn="base"/>
            <a:r>
              <a:rPr lang="es-CL" b="1" dirty="0"/>
              <a:t>Ejercicio para responder exponer en clase:</a:t>
            </a:r>
            <a:br>
              <a:rPr lang="es-CL" dirty="0"/>
            </a:br>
            <a:r>
              <a:rPr lang="es-CL" b="1" dirty="0"/>
              <a:t> </a:t>
            </a:r>
            <a:br>
              <a:rPr lang="es-CL" dirty="0"/>
            </a:br>
            <a:r>
              <a:rPr lang="es-CL" b="1" dirty="0"/>
              <a:t>¿Qué medidas puedo yo hoy hacer para no activar la amígdala cerebral en el ganado que llega a la planta </a:t>
            </a:r>
            <a:r>
              <a:rPr lang="es-CL" b="1" dirty="0" err="1"/>
              <a:t>faenadora</a:t>
            </a:r>
            <a:r>
              <a:rPr lang="es-CL" b="1" dirty="0"/>
              <a:t>?</a:t>
            </a:r>
            <a:br>
              <a:rPr lang="es-CL" dirty="0"/>
            </a:b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691EAE-AC06-C7E6-5D2D-D2DD4AE3C8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9780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nos sujetando las muñecas de otra persona y entrelazadas para formar un círculo">
            <a:extLst>
              <a:ext uri="{FF2B5EF4-FFF2-40B4-BE49-F238E27FC236}">
                <a16:creationId xmlns:a16="http://schemas.microsoft.com/office/drawing/2014/main" id="{B7263158-F368-9ED1-B4A3-177574DD53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-3048" y="32555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8B10B9-BBEB-FA96-75AA-47AE9C001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b="1" dirty="0" err="1">
                <a:solidFill>
                  <a:srgbClr val="FFFFFF"/>
                </a:solidFill>
              </a:rPr>
              <a:t>Láminas</a:t>
            </a:r>
            <a:r>
              <a:rPr lang="en-US" sz="7200" b="1" dirty="0">
                <a:solidFill>
                  <a:srgbClr val="FFFFFF"/>
                </a:solidFill>
              </a:rPr>
              <a:t> de </a:t>
            </a:r>
            <a:r>
              <a:rPr lang="en-US" sz="7200" b="1" dirty="0" err="1">
                <a:solidFill>
                  <a:srgbClr val="FFFFFF"/>
                </a:solidFill>
              </a:rPr>
              <a:t>apoyo</a:t>
            </a:r>
            <a:endParaRPr lang="en-US" sz="7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810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EDC9A6-1885-DB65-4746-FD23477B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52B6D40E-2C03-3BAC-769A-DA2BB47828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9738" y="1905460"/>
            <a:ext cx="5427191" cy="4113761"/>
          </a:xfrm>
        </p:spPr>
      </p:pic>
    </p:spTree>
    <p:extLst>
      <p:ext uri="{BB962C8B-B14F-4D97-AF65-F5344CB8AC3E}">
        <p14:creationId xmlns:p14="http://schemas.microsoft.com/office/powerpoint/2010/main" val="275389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06F9C760-BB37-E29B-C88E-C0FBDBB160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814" b="17662"/>
          <a:stretch/>
        </p:blipFill>
        <p:spPr>
          <a:xfrm>
            <a:off x="838199" y="735153"/>
            <a:ext cx="10515602" cy="538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612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37</Words>
  <Application>Microsoft Macintosh PowerPoint</Application>
  <PresentationFormat>Panorámica</PresentationFormat>
  <Paragraphs>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Ejercicio para responder exponer en clase:   ¿Qué medidas puedo yo hoy hacer para no activar la amígdala cerebral en el ganado que llega a la planta faenadora? </vt:lpstr>
      <vt:lpstr>Láminas de apoyo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Ejercicio para responder exponer en clase:   ¿Qué medidas puedo yo hoy hacer para no activar la amígdala cerebral en el ganado que llega a la planta faenadora? </dc:title>
  <dc:creator>Yamil Maluje</dc:creator>
  <cp:lastModifiedBy>Yamil Maluje</cp:lastModifiedBy>
  <cp:revision>1</cp:revision>
  <dcterms:created xsi:type="dcterms:W3CDTF">2022-07-23T01:35:02Z</dcterms:created>
  <dcterms:modified xsi:type="dcterms:W3CDTF">2022-07-23T01:39:47Z</dcterms:modified>
</cp:coreProperties>
</file>